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2" r:id="rId4"/>
    <p:sldId id="259" r:id="rId5"/>
    <p:sldId id="260" r:id="rId6"/>
    <p:sldId id="261" r:id="rId7"/>
    <p:sldId id="265" r:id="rId8"/>
    <p:sldId id="258" r:id="rId9"/>
    <p:sldId id="263" r:id="rId10"/>
    <p:sldId id="264" r:id="rId11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51"/>
    <p:restoredTop sz="94677"/>
  </p:normalViewPr>
  <p:slideViewPr>
    <p:cSldViewPr snapToGrid="0" snapToObjects="1">
      <p:cViewPr>
        <p:scale>
          <a:sx n="88" d="100"/>
          <a:sy n="88" d="100"/>
        </p:scale>
        <p:origin x="952" y="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9" d="100"/>
          <a:sy n="99" d="100"/>
        </p:scale>
        <p:origin x="228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AB3C5D-82F7-6942-A96A-3F4843D2B8A7}" type="datetimeFigureOut">
              <a:rPr lang="en-US" smtClean="0"/>
              <a:t>3/30/17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Shruti Mehta | MS in Information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E5470-D1A2-1F46-8EF7-04A4188A6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98416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ED98CC-B9B9-974B-A6B3-99CEBC38127C}" type="datetimeFigureOut">
              <a:rPr lang="en-US" smtClean="0"/>
              <a:t>3/30/17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Shruti Mehta | MS in Information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7D6A00-90F5-A840-9D37-598BC105E4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1216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Shruti Mehta | MS in Information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7D6A00-90F5-A840-9D37-598BC105E47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127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Shruti Mehta | MS in Information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7D6A00-90F5-A840-9D37-598BC105E4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29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D6A00-90F5-A840-9D37-598BC105E471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Shruti Mehta | MS in Information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58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Shruti Mehta | MS in Information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7D6A00-90F5-A840-9D37-598BC105E47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71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49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579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3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48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47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90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96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22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93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9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29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5000">
              <a:schemeClr val="accent1">
                <a:lumMod val="5000"/>
                <a:lumOff val="95000"/>
                <a:alpha val="71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7AE5A-774D-C743-BB5B-B371AD1056F3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13B55-4D5B-2341-8675-12CE16ABCD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7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ehtaShruti/Presentation/blob/master/Week4_Assignment_Decision_Tree.pdf" TargetMode="Externa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ehtaShruti/Presentation/blob/master/Assignment2_1.ipynb" TargetMode="Externa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b="1" dirty="0" smtClean="0"/>
              <a:t>Overview </a:t>
            </a:r>
            <a:br>
              <a:rPr lang="en-US" b="1" dirty="0" smtClean="0"/>
            </a:b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33486"/>
            <a:ext cx="9144000" cy="2224314"/>
          </a:xfrm>
        </p:spPr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PRESENTER</a:t>
            </a:r>
          </a:p>
          <a:p>
            <a:r>
              <a:rPr lang="en-US" b="1" dirty="0" smtClean="0"/>
              <a:t>SHRUTI MEHTA</a:t>
            </a:r>
          </a:p>
          <a:p>
            <a:r>
              <a:rPr lang="en-US" dirty="0" smtClean="0"/>
              <a:t>Master’s in Information Systems</a:t>
            </a:r>
          </a:p>
          <a:p>
            <a:r>
              <a:rPr lang="en-US" b="1" dirty="0" smtClean="0"/>
              <a:t>Northeastern University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02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3714" y="365125"/>
            <a:ext cx="4325258" cy="1325563"/>
          </a:xfrm>
        </p:spPr>
        <p:txBody>
          <a:bodyPr/>
          <a:lstStyle/>
          <a:p>
            <a:pPr algn="ctr"/>
            <a:r>
              <a:rPr lang="en-US" b="1" dirty="0" smtClean="0"/>
              <a:t>Questions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251" y="1690688"/>
            <a:ext cx="3502183" cy="386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2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Agenda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Background</a:t>
            </a:r>
          </a:p>
          <a:p>
            <a:r>
              <a:rPr lang="en-US" dirty="0" smtClean="0"/>
              <a:t>Code Walk I: R and Machine Learning</a:t>
            </a:r>
          </a:p>
          <a:p>
            <a:r>
              <a:rPr lang="en-US" dirty="0" smtClean="0"/>
              <a:t>Code Walk II: Data Analysis using Python</a:t>
            </a:r>
          </a:p>
          <a:p>
            <a:r>
              <a:rPr lang="en-US" dirty="0" smtClean="0"/>
              <a:t>Code Walk III: SQL</a:t>
            </a:r>
          </a:p>
          <a:p>
            <a:r>
              <a:rPr lang="en-US" dirty="0" smtClean="0"/>
              <a:t>Code Walk IV: Java</a:t>
            </a:r>
          </a:p>
          <a:p>
            <a:r>
              <a:rPr lang="en-US" dirty="0"/>
              <a:t>Social </a:t>
            </a:r>
            <a:r>
              <a:rPr lang="en-US" dirty="0" smtClean="0"/>
              <a:t>Involvement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85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Background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3568"/>
            <a:ext cx="10515600" cy="5344432"/>
          </a:xfrm>
        </p:spPr>
        <p:txBody>
          <a:bodyPr>
            <a:normAutofit/>
          </a:bodyPr>
          <a:lstStyle/>
          <a:p>
            <a:r>
              <a:rPr lang="en-US" dirty="0" smtClean="0"/>
              <a:t>Completed Bachelor’s in Computer Science (2014), India</a:t>
            </a:r>
          </a:p>
          <a:p>
            <a:r>
              <a:rPr lang="en-US" dirty="0" smtClean="0"/>
              <a:t>Experience in IT Industry for 2 years (2014-2016)</a:t>
            </a:r>
          </a:p>
          <a:p>
            <a:r>
              <a:rPr lang="en-US" dirty="0" smtClean="0"/>
              <a:t>Worked on </a:t>
            </a:r>
            <a:r>
              <a:rPr lang="en-US" b="1" dirty="0" smtClean="0"/>
              <a:t>Risk and Compliance </a:t>
            </a:r>
            <a:r>
              <a:rPr lang="en-US" dirty="0" smtClean="0"/>
              <a:t>and </a:t>
            </a:r>
            <a:r>
              <a:rPr lang="en-US" b="1" dirty="0" smtClean="0"/>
              <a:t>CRM</a:t>
            </a:r>
            <a:r>
              <a:rPr lang="en-US" dirty="0" smtClean="0"/>
              <a:t> projects</a:t>
            </a:r>
          </a:p>
          <a:p>
            <a:r>
              <a:rPr lang="en-US" dirty="0" smtClean="0"/>
              <a:t>Pursuing Master’s in Information Systems</a:t>
            </a:r>
          </a:p>
          <a:p>
            <a:r>
              <a:rPr lang="en-US" dirty="0" smtClean="0"/>
              <a:t>Academic Projects on R, Python, SQL and Java</a:t>
            </a:r>
          </a:p>
          <a:p>
            <a:r>
              <a:rPr lang="en-US" dirty="0" smtClean="0"/>
              <a:t>Course Work:</a:t>
            </a:r>
          </a:p>
          <a:p>
            <a:pPr lvl="2">
              <a:buFont typeface="Wingdings" charset="2"/>
              <a:buChar char="§"/>
            </a:pPr>
            <a:r>
              <a:rPr lang="en-US" dirty="0" smtClean="0"/>
              <a:t>Data Modelling and Database Design</a:t>
            </a:r>
          </a:p>
          <a:p>
            <a:pPr lvl="2">
              <a:buFont typeface="Wingdings" charset="2"/>
              <a:buChar char="§"/>
            </a:pPr>
            <a:r>
              <a:rPr lang="en-US" dirty="0" smtClean="0"/>
              <a:t>Application Engineering and Development</a:t>
            </a:r>
          </a:p>
          <a:p>
            <a:pPr lvl="2">
              <a:buFont typeface="Wingdings" charset="2"/>
              <a:buChar char="§"/>
            </a:pPr>
            <a:r>
              <a:rPr lang="en-US" dirty="0" smtClean="0"/>
              <a:t>Data Analysis using Python</a:t>
            </a:r>
          </a:p>
          <a:p>
            <a:pPr lvl="2">
              <a:buFont typeface="Wingdings" charset="2"/>
              <a:buChar char="§"/>
            </a:pPr>
            <a:r>
              <a:rPr lang="en-US" dirty="0" smtClean="0"/>
              <a:t>Advances in Data Sciences and Architecture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6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65581"/>
            <a:ext cx="10515600" cy="1618486"/>
          </a:xfrm>
        </p:spPr>
        <p:txBody>
          <a:bodyPr>
            <a:normAutofit/>
          </a:bodyPr>
          <a:lstStyle/>
          <a:p>
            <a:r>
              <a:rPr lang="en-US" b="1" dirty="0" smtClean="0"/>
              <a:t>Code Walk I</a:t>
            </a:r>
            <a:r>
              <a:rPr lang="en-US" dirty="0" smtClean="0"/>
              <a:t>: </a:t>
            </a:r>
            <a:r>
              <a:rPr lang="en-US" b="1" dirty="0" smtClean="0"/>
              <a:t>R and</a:t>
            </a:r>
            <a:r>
              <a:rPr lang="en-US" dirty="0" smtClean="0"/>
              <a:t> </a:t>
            </a:r>
            <a:r>
              <a:rPr lang="en-US" b="1" dirty="0" smtClean="0"/>
              <a:t>Machine Learning </a:t>
            </a:r>
            <a:endParaRPr lang="en-US" sz="2000" b="1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8200" y="2484067"/>
            <a:ext cx="7557655" cy="3141508"/>
          </a:xfrm>
        </p:spPr>
        <p:txBody>
          <a:bodyPr/>
          <a:lstStyle/>
          <a:p>
            <a:pPr algn="just"/>
            <a:endParaRPr lang="en-US" dirty="0" smtClean="0"/>
          </a:p>
          <a:p>
            <a:pPr algn="just"/>
            <a:r>
              <a:rPr lang="en-US" dirty="0" smtClean="0"/>
              <a:t>Predictive Analysis of Survival of Passengers on Titanic Dataset (Source : </a:t>
            </a:r>
            <a:r>
              <a:rPr lang="en-US" dirty="0" err="1" smtClean="0"/>
              <a:t>Kaggle</a:t>
            </a:r>
            <a:r>
              <a:rPr lang="en-US" dirty="0" smtClean="0"/>
              <a:t>)</a:t>
            </a:r>
            <a:endParaRPr lang="en-US" dirty="0"/>
          </a:p>
          <a:p>
            <a:pPr algn="just"/>
            <a:r>
              <a:rPr lang="en-US" dirty="0" smtClean="0"/>
              <a:t>Built statistical analysis model using decision trees </a:t>
            </a:r>
            <a:endParaRPr lang="en-US" dirty="0"/>
          </a:p>
        </p:txBody>
      </p:sp>
      <p:pic>
        <p:nvPicPr>
          <p:cNvPr id="9" name="Picture 8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120" y="2151558"/>
            <a:ext cx="2726048" cy="263437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393713" y="4785932"/>
            <a:ext cx="13953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75000"/>
                  </a:schemeClr>
                </a:solidFill>
              </a:rPr>
              <a:t>(click to view report)</a:t>
            </a:r>
            <a:endParaRPr lang="en-US" sz="11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5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940" y="382689"/>
            <a:ext cx="10515600" cy="1325563"/>
          </a:xfrm>
        </p:spPr>
        <p:txBody>
          <a:bodyPr/>
          <a:lstStyle/>
          <a:p>
            <a:r>
              <a:rPr lang="en-US" b="1" dirty="0" smtClean="0"/>
              <a:t>Code Walk II</a:t>
            </a:r>
            <a:r>
              <a:rPr lang="en-US" dirty="0" smtClean="0"/>
              <a:t>: </a:t>
            </a:r>
            <a:r>
              <a:rPr lang="en-US" b="1" dirty="0" smtClean="0"/>
              <a:t>Data Analysis using Python</a:t>
            </a:r>
            <a:endParaRPr lang="en-US" dirty="0"/>
          </a:p>
        </p:txBody>
      </p:sp>
      <p:pic>
        <p:nvPicPr>
          <p:cNvPr id="6" name="Content Placeholder 5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8251" y="2458192"/>
            <a:ext cx="2281857" cy="2281857"/>
          </a:xfrm>
        </p:spPr>
      </p:pic>
      <p:sp>
        <p:nvSpPr>
          <p:cNvPr id="7" name="TextBox 6"/>
          <p:cNvSpPr txBox="1"/>
          <p:nvPr/>
        </p:nvSpPr>
        <p:spPr>
          <a:xfrm>
            <a:off x="9771504" y="4914366"/>
            <a:ext cx="13953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75000"/>
                  </a:schemeClr>
                </a:solidFill>
              </a:rPr>
              <a:t>(click to view code)</a:t>
            </a:r>
            <a:endParaRPr lang="en-US" sz="11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2509" y="2114413"/>
            <a:ext cx="8811491" cy="3121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28600" indent="-228600" algn="just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800" b="1" dirty="0" err="1"/>
              <a:t>Zipf’s</a:t>
            </a:r>
            <a:r>
              <a:rPr lang="en-US" sz="2800" b="1" dirty="0"/>
              <a:t> Law:</a:t>
            </a:r>
            <a:r>
              <a:rPr lang="en-US" sz="2800" dirty="0"/>
              <a:t> </a:t>
            </a:r>
            <a:r>
              <a:rPr lang="en-US" sz="2800" i="1" dirty="0" err="1"/>
              <a:t>Zipf's</a:t>
            </a:r>
            <a:r>
              <a:rPr lang="en-US" sz="2800" i="1" dirty="0"/>
              <a:t> law states that given some corpus of natural language utterances, the frequency of any word is inversely proportional to its rank in the frequency table</a:t>
            </a:r>
            <a:r>
              <a:rPr lang="en-US" sz="2800" i="1" dirty="0" smtClean="0"/>
              <a:t>.</a:t>
            </a:r>
            <a:endParaRPr lang="en-US" sz="2800" i="1" dirty="0"/>
          </a:p>
          <a:p>
            <a:pPr marL="228600" indent="-228600" algn="just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800" dirty="0"/>
              <a:t>Proving it using the log-log plot between frequency and rank of words of a </a:t>
            </a:r>
            <a:r>
              <a:rPr lang="en-US" sz="2800" dirty="0" err="1"/>
              <a:t>Webtext</a:t>
            </a:r>
            <a:r>
              <a:rPr lang="en-US" sz="2800" dirty="0"/>
              <a:t> Corpus (Natural Language Toolkit) </a:t>
            </a:r>
          </a:p>
        </p:txBody>
      </p:sp>
    </p:spTree>
    <p:extLst>
      <p:ext uri="{BB962C8B-B14F-4D97-AF65-F5344CB8AC3E}">
        <p14:creationId xmlns:p14="http://schemas.microsoft.com/office/powerpoint/2010/main" val="364738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8877"/>
            <a:ext cx="10515600" cy="1325563"/>
          </a:xfrm>
        </p:spPr>
        <p:txBody>
          <a:bodyPr/>
          <a:lstStyle/>
          <a:p>
            <a:r>
              <a:rPr lang="en-US" b="1" dirty="0" smtClean="0"/>
              <a:t>Code Walk III</a:t>
            </a:r>
            <a:r>
              <a:rPr lang="en-US" dirty="0" smtClean="0"/>
              <a:t>: </a:t>
            </a:r>
            <a:r>
              <a:rPr lang="en-US" b="1" dirty="0" smtClean="0"/>
              <a:t>SQL</a:t>
            </a:r>
            <a:endParaRPr lang="en-US" b="1" dirty="0"/>
          </a:p>
        </p:txBody>
      </p:sp>
      <p:pic>
        <p:nvPicPr>
          <p:cNvPr id="4" name="Content Placeholder 3">
            <a:hlinkClick r:id="rId3" invalidUrl="https://github.com/MehtaShruti/Presentation/blob/master/Project Report.pdf"/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523" y="2129630"/>
            <a:ext cx="2341921" cy="2341921"/>
          </a:xfrm>
        </p:spPr>
      </p:pic>
      <p:sp>
        <p:nvSpPr>
          <p:cNvPr id="9" name="Content Placeholder 7"/>
          <p:cNvSpPr txBox="1">
            <a:spLocks/>
          </p:cNvSpPr>
          <p:nvPr/>
        </p:nvSpPr>
        <p:spPr>
          <a:xfrm>
            <a:off x="838200" y="2256941"/>
            <a:ext cx="8877136" cy="41676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Designed an ER model for an Automobile Enterprise </a:t>
            </a:r>
          </a:p>
          <a:p>
            <a:pPr algn="just"/>
            <a:r>
              <a:rPr lang="en-US" dirty="0"/>
              <a:t>Relational database  </a:t>
            </a:r>
          </a:p>
          <a:p>
            <a:pPr algn="just"/>
            <a:r>
              <a:rPr lang="en-US" dirty="0"/>
              <a:t>Passwords stored using MD5 Algorithm </a:t>
            </a:r>
          </a:p>
          <a:p>
            <a:pPr algn="just"/>
            <a:r>
              <a:rPr lang="en-US" dirty="0"/>
              <a:t>Implemented the following: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buFont typeface="Wingdings" charset="2"/>
              <a:buChar char="§"/>
            </a:pPr>
            <a:r>
              <a:rPr lang="en-US" sz="1600" dirty="0" smtClean="0"/>
              <a:t>Users with Privileges (Security)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buFont typeface="Wingdings" charset="2"/>
              <a:buChar char="§"/>
            </a:pPr>
            <a:r>
              <a:rPr lang="en-US" sz="1600" dirty="0" smtClean="0"/>
              <a:t>Validations (Data Integrity)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buFont typeface="Wingdings" charset="2"/>
              <a:buChar char="§"/>
            </a:pPr>
            <a:r>
              <a:rPr lang="en-US" sz="1600" dirty="0" smtClean="0"/>
              <a:t>Views (Security)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buFont typeface="Wingdings" charset="2"/>
              <a:buChar char="§"/>
            </a:pPr>
            <a:r>
              <a:rPr lang="en-US" sz="1600" dirty="0" smtClean="0"/>
              <a:t>Stored procedures (Code Reusability)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buFont typeface="Wingdings" charset="2"/>
              <a:buChar char="§"/>
            </a:pPr>
            <a:r>
              <a:rPr lang="en-US" sz="1600" dirty="0" smtClean="0"/>
              <a:t>User-defined functions (Code Reusability)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buFont typeface="Wingdings" charset="2"/>
              <a:buChar char="§"/>
            </a:pPr>
            <a:r>
              <a:rPr lang="en-US" sz="1600" dirty="0" smtClean="0"/>
              <a:t>Triggers (Data Integrity)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buFont typeface="Wingdings" charset="2"/>
              <a:buChar char="§"/>
            </a:pPr>
            <a:r>
              <a:rPr lang="en-US" sz="1600" dirty="0" smtClean="0"/>
              <a:t>Incremental backups using Events (Data Safety)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789808" y="4625131"/>
            <a:ext cx="13953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75000"/>
                  </a:schemeClr>
                </a:solidFill>
              </a:rPr>
              <a:t>(click to view report)</a:t>
            </a:r>
            <a:endParaRPr lang="en-US" sz="11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348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Code Walk IV</a:t>
            </a:r>
            <a:r>
              <a:rPr lang="en-US" dirty="0" smtClean="0"/>
              <a:t>: </a:t>
            </a:r>
            <a:r>
              <a:rPr lang="en-US" b="1" dirty="0" smtClean="0"/>
              <a:t>Java</a:t>
            </a:r>
            <a:endParaRPr lang="en-US" dirty="0"/>
          </a:p>
        </p:txBody>
      </p:sp>
      <p:pic>
        <p:nvPicPr>
          <p:cNvPr id="4" name="Content Placeholder 3">
            <a:hlinkClick r:id="rId2" invalidUrl="https://github.com/MehtaShruti/Presentation/blob/master/Project ReportAED.pdf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531410" y="2082643"/>
            <a:ext cx="3251200" cy="28838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624854" y="4966513"/>
            <a:ext cx="139814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75000"/>
                  </a:schemeClr>
                </a:solidFill>
              </a:rPr>
              <a:t>(click to view report)</a:t>
            </a:r>
            <a:endParaRPr lang="en-US" sz="11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7925" y="2746214"/>
            <a:ext cx="844731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r>
              <a:rPr lang="en-US" sz="2800" dirty="0" smtClean="0"/>
              <a:t>Implemented Car Manufacturing Ecosystem as a Network</a:t>
            </a: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r>
              <a:rPr lang="en-US" sz="2800" dirty="0" smtClean="0"/>
              <a:t>Designed flow of messages between </a:t>
            </a:r>
            <a:r>
              <a:rPr lang="en-US" sz="2800" dirty="0"/>
              <a:t>E</a:t>
            </a:r>
            <a:r>
              <a:rPr lang="en-US" sz="2800" dirty="0" smtClean="0"/>
              <a:t>nterprises and Organizations</a:t>
            </a: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r>
              <a:rPr lang="en-US" sz="2800" dirty="0" smtClean="0"/>
              <a:t>Analyzed the amount of hazardous contents in automobile parts </a:t>
            </a:r>
          </a:p>
        </p:txBody>
      </p:sp>
    </p:spTree>
    <p:extLst>
      <p:ext uri="{BB962C8B-B14F-4D97-AF65-F5344CB8AC3E}">
        <p14:creationId xmlns:p14="http://schemas.microsoft.com/office/powerpoint/2010/main" val="73644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3000">
              <a:schemeClr val="accent1">
                <a:lumMod val="5000"/>
                <a:lumOff val="95000"/>
                <a:alpha val="71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76801" y="1690688"/>
            <a:ext cx="7316944" cy="5167312"/>
          </a:xfrm>
          <a:custGeom>
            <a:avLst/>
            <a:gdLst>
              <a:gd name="connsiteX0" fmla="*/ 0 w 7316944"/>
              <a:gd name="connsiteY0" fmla="*/ 0 h 5167312"/>
              <a:gd name="connsiteX1" fmla="*/ 7316944 w 7316944"/>
              <a:gd name="connsiteY1" fmla="*/ 0 h 5167312"/>
              <a:gd name="connsiteX2" fmla="*/ 7316944 w 7316944"/>
              <a:gd name="connsiteY2" fmla="*/ 5167312 h 5167312"/>
              <a:gd name="connsiteX3" fmla="*/ 472697 w 7316944"/>
              <a:gd name="connsiteY3" fmla="*/ 5167312 h 5167312"/>
              <a:gd name="connsiteX4" fmla="*/ 2866576 w 7316944"/>
              <a:gd name="connsiteY4" fmla="*/ 952 h 5167312"/>
              <a:gd name="connsiteX5" fmla="*/ 0 w 731694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16944" h="5167312">
                <a:moveTo>
                  <a:pt x="0" y="0"/>
                </a:moveTo>
                <a:lnTo>
                  <a:pt x="7316944" y="0"/>
                </a:lnTo>
                <a:lnTo>
                  <a:pt x="7316944" y="5167312"/>
                </a:lnTo>
                <a:lnTo>
                  <a:pt x="472697" y="5167312"/>
                </a:lnTo>
                <a:lnTo>
                  <a:pt x="2866576" y="952"/>
                </a:lnTo>
                <a:lnTo>
                  <a:pt x="0" y="9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746" y="1691164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9089491" y="1828800"/>
            <a:ext cx="1589605" cy="2112433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7329715" y="4079345"/>
            <a:ext cx="4699316" cy="2760849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smtClean="0"/>
              <a:t>Social Involvement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pPr>
              <a:lnSpc>
                <a:spcPct val="70000"/>
              </a:lnSpc>
            </a:pPr>
            <a:r>
              <a:rPr lang="en-US" sz="1900" dirty="0">
                <a:solidFill>
                  <a:schemeClr val="bg1"/>
                </a:solidFill>
              </a:rPr>
              <a:t>Committee chair of NU Grad Women Coders</a:t>
            </a:r>
          </a:p>
          <a:p>
            <a:pPr>
              <a:lnSpc>
                <a:spcPct val="70000"/>
              </a:lnSpc>
            </a:pPr>
            <a:endParaRPr lang="en-US" sz="1900" dirty="0">
              <a:solidFill>
                <a:schemeClr val="bg1"/>
              </a:solidFill>
            </a:endParaRPr>
          </a:p>
          <a:p>
            <a:pPr>
              <a:lnSpc>
                <a:spcPct val="70000"/>
              </a:lnSpc>
            </a:pPr>
            <a:r>
              <a:rPr lang="en-US" sz="1900" dirty="0">
                <a:solidFill>
                  <a:schemeClr val="bg1"/>
                </a:solidFill>
              </a:rPr>
              <a:t>Vice President and Speaker at Toastmasters International  </a:t>
            </a:r>
          </a:p>
          <a:p>
            <a:pPr>
              <a:lnSpc>
                <a:spcPct val="70000"/>
              </a:lnSpc>
            </a:pPr>
            <a:endParaRPr lang="en-US" sz="1900" dirty="0">
              <a:solidFill>
                <a:schemeClr val="bg1"/>
              </a:solidFill>
            </a:endParaRPr>
          </a:p>
          <a:p>
            <a:pPr>
              <a:lnSpc>
                <a:spcPct val="70000"/>
              </a:lnSpc>
            </a:pPr>
            <a:r>
              <a:rPr lang="en-US" sz="1900" dirty="0">
                <a:solidFill>
                  <a:schemeClr val="bg1"/>
                </a:solidFill>
              </a:rPr>
              <a:t>Recipient of Advanced Leader Silver and Communicator from Toastmasters</a:t>
            </a:r>
          </a:p>
          <a:p>
            <a:pPr>
              <a:lnSpc>
                <a:spcPct val="70000"/>
              </a:lnSpc>
            </a:pPr>
            <a:endParaRPr lang="en-US" sz="1900" dirty="0">
              <a:solidFill>
                <a:schemeClr val="bg1"/>
              </a:solidFill>
            </a:endParaRPr>
          </a:p>
          <a:p>
            <a:pPr>
              <a:lnSpc>
                <a:spcPct val="70000"/>
              </a:lnSpc>
            </a:pPr>
            <a:r>
              <a:rPr lang="en-US" sz="1900" dirty="0">
                <a:solidFill>
                  <a:schemeClr val="bg1"/>
                </a:solidFill>
              </a:rPr>
              <a:t>Recorded Audio Book for visually Challenged Children</a:t>
            </a:r>
          </a:p>
          <a:p>
            <a:pPr>
              <a:lnSpc>
                <a:spcPct val="70000"/>
              </a:lnSpc>
            </a:pPr>
            <a:endParaRPr lang="en-US" sz="1900" dirty="0">
              <a:solidFill>
                <a:schemeClr val="bg1"/>
              </a:solidFill>
            </a:endParaRPr>
          </a:p>
          <a:p>
            <a:pPr>
              <a:lnSpc>
                <a:spcPct val="70000"/>
              </a:lnSpc>
            </a:pPr>
            <a:r>
              <a:rPr lang="en-US" sz="1900" dirty="0">
                <a:solidFill>
                  <a:schemeClr val="bg1"/>
                </a:solidFill>
              </a:rPr>
              <a:t>Marathon </a:t>
            </a:r>
            <a:r>
              <a:rPr lang="en-US" sz="1900" dirty="0" smtClean="0">
                <a:solidFill>
                  <a:schemeClr val="bg1"/>
                </a:solidFill>
              </a:rPr>
              <a:t>Winner to </a:t>
            </a:r>
            <a:r>
              <a:rPr lang="en-US" sz="1900" dirty="0">
                <a:solidFill>
                  <a:schemeClr val="bg1"/>
                </a:solidFill>
              </a:rPr>
              <a:t>support Women empowerment</a:t>
            </a:r>
          </a:p>
          <a:p>
            <a:pPr>
              <a:lnSpc>
                <a:spcPct val="70000"/>
              </a:lnSpc>
            </a:pPr>
            <a:endParaRPr lang="en-US" sz="1900" dirty="0">
              <a:solidFill>
                <a:schemeClr val="bg1"/>
              </a:solidFill>
            </a:endParaRPr>
          </a:p>
          <a:p>
            <a:pPr marL="0" indent="0">
              <a:lnSpc>
                <a:spcPct val="70000"/>
              </a:lnSpc>
              <a:buNone/>
            </a:pPr>
            <a:endParaRPr lang="en-US" sz="1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61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84514" y="2467430"/>
            <a:ext cx="962297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solidFill>
                  <a:srgbClr val="002060"/>
                </a:solidFill>
              </a:rPr>
              <a:t> </a:t>
            </a:r>
            <a:endParaRPr lang="en-US" sz="2800" b="1" dirty="0">
              <a:solidFill>
                <a:srgbClr val="002060"/>
              </a:solidFill>
            </a:endParaRPr>
          </a:p>
          <a:p>
            <a:r>
              <a:rPr lang="en-US" sz="2800" i="1" dirty="0" smtClean="0">
                <a:solidFill>
                  <a:srgbClr val="002060"/>
                </a:solidFill>
                <a:latin typeface="Al Nile" charset="-78"/>
                <a:ea typeface="Al Nile" charset="-78"/>
                <a:cs typeface="Al Nile" charset="-78"/>
              </a:rPr>
              <a:t>‘‘ When I work a game as an analyst, all I do is look at the game like a coach.’’</a:t>
            </a:r>
            <a:r>
              <a:rPr lang="en-US" sz="2800" b="1" dirty="0" smtClean="0">
                <a:solidFill>
                  <a:srgbClr val="002060"/>
                </a:solidFill>
              </a:rPr>
              <a:t/>
            </a:r>
            <a:br>
              <a:rPr lang="en-US" sz="2800" b="1" dirty="0" smtClean="0">
                <a:solidFill>
                  <a:srgbClr val="002060"/>
                </a:solidFill>
              </a:rPr>
            </a:br>
            <a:r>
              <a:rPr lang="en-US" sz="2800" b="1" dirty="0" smtClean="0">
                <a:solidFill>
                  <a:srgbClr val="002060"/>
                </a:solidFill>
              </a:rPr>
              <a:t>                                                                </a:t>
            </a:r>
            <a:r>
              <a:rPr lang="en-US" sz="2800" b="1" dirty="0">
                <a:solidFill>
                  <a:srgbClr val="002060"/>
                </a:solidFill>
              </a:rPr>
              <a:t> </a:t>
            </a:r>
            <a:r>
              <a:rPr lang="en-US" sz="2800" b="1" dirty="0" smtClean="0">
                <a:solidFill>
                  <a:srgbClr val="002060"/>
                </a:solidFill>
              </a:rPr>
              <a:t>                       -Lou Holtz</a:t>
            </a:r>
            <a:endParaRPr lang="en-US" sz="28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268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1352</TotalTime>
  <Words>342</Words>
  <Application>Microsoft Macintosh PowerPoint</Application>
  <PresentationFormat>Widescreen</PresentationFormat>
  <Paragraphs>76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Al Nile</vt:lpstr>
      <vt:lpstr>Calibri</vt:lpstr>
      <vt:lpstr>Calibri Light</vt:lpstr>
      <vt:lpstr>Wingdings</vt:lpstr>
      <vt:lpstr>Arial</vt:lpstr>
      <vt:lpstr>Office Theme</vt:lpstr>
      <vt:lpstr>    Overview  </vt:lpstr>
      <vt:lpstr>Agenda</vt:lpstr>
      <vt:lpstr>Background </vt:lpstr>
      <vt:lpstr>Code Walk I: R and Machine Learning </vt:lpstr>
      <vt:lpstr>Code Walk II: Data Analysis using Python</vt:lpstr>
      <vt:lpstr>Code Walk III: SQL</vt:lpstr>
      <vt:lpstr>Code Walk IV: Java</vt:lpstr>
      <vt:lpstr>Social Involvement</vt:lpstr>
      <vt:lpstr>PowerPoint Presentation</vt:lpstr>
      <vt:lpstr>Questions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   When I work a game as an analyst, all I do is look at the game like a coach.  -Lou Holtz  Overview of my Profile</dc:title>
  <dc:creator>shrutimehta13@outlook.com</dc:creator>
  <cp:lastModifiedBy>shrutimehta13@outlook.com</cp:lastModifiedBy>
  <cp:revision>56</cp:revision>
  <cp:lastPrinted>2017-03-31T01:49:03Z</cp:lastPrinted>
  <dcterms:created xsi:type="dcterms:W3CDTF">2017-03-30T02:36:04Z</dcterms:created>
  <dcterms:modified xsi:type="dcterms:W3CDTF">2017-03-31T02:01:17Z</dcterms:modified>
</cp:coreProperties>
</file>

<file path=docProps/thumbnail.jpeg>
</file>